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6C5CE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21945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3D CMS for Immersive Teams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548640" y="33832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8BE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assets · Curate lofts · Present in AR, VR &amp; Web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4297680"/>
            <a:ext cx="2194560" cy="502920"/>
          </a:xfrm>
          <a:prstGeom prst="roundRect">
            <a:avLst>
              <a:gd name="adj" fmla="val 50909"/>
            </a:avLst>
          </a:prstGeom>
          <a:solidFill>
            <a:srgbClr val="6C5CE7"/>
          </a:solidFill>
          <a:ln w="12700">
            <a:solidFill>
              <a:srgbClr val="6C5CE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429768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Overview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6035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v2026 · Built for Meta Quest, Desktop &amp; Mobile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anything. It just loads.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74320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.glb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2834640" y="274320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834640" y="274320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.gltf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120640" y="274320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0" y="274320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.obj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7406640" y="274320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406640" y="274320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.fbx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9692640" y="274320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92640" y="274320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.stl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548640" y="374904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74904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.ply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2834640" y="374904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34640" y="374904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.dae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5120640" y="374904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120640" y="374904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.3ds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7406640" y="374904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06640" y="374904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.usdz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9692640" y="3749040"/>
            <a:ext cx="21031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374904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.zip bundles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548640" y="512064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Sketchfab-style zipped bundles are extracted and stitched in-browser via fflate.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anywhere. Even offline.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6616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2880360"/>
            <a:ext cx="320040" cy="320040"/>
          </a:xfrm>
          <a:prstGeom prst="ellipse">
            <a:avLst/>
          </a:prstGeom>
          <a:solidFill>
            <a:srgbClr val="6C5CE7"/>
          </a:solidFill>
          <a:ln w="12700">
            <a:solidFill>
              <a:srgbClr val="6C5CE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34440" y="28346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Air-gapped ready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77240" y="3337560"/>
            <a:ext cx="3200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fully offline for secure sites and industrial floors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251960" y="2651760"/>
            <a:ext cx="356616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80560" y="2880360"/>
            <a:ext cx="320040" cy="320040"/>
          </a:xfrm>
          <a:prstGeom prst="ellipse">
            <a:avLst/>
          </a:prstGeom>
          <a:solidFill>
            <a:srgbClr val="6C5CE7"/>
          </a:solidFill>
          <a:ln w="12700">
            <a:solidFill>
              <a:srgbClr val="6C5CE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0" y="28346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scanner ingest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480560" y="3337560"/>
            <a:ext cx="3200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connection to structured-light and photogrammetry rigs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955280" y="2651760"/>
            <a:ext cx="356616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83880" y="2880360"/>
            <a:ext cx="320040" cy="320040"/>
          </a:xfrm>
          <a:prstGeom prst="ellipse">
            <a:avLst/>
          </a:prstGeom>
          <a:solidFill>
            <a:srgbClr val="6C5CE7"/>
          </a:solidFill>
          <a:ln w="12700">
            <a:solidFill>
              <a:srgbClr val="6C5CE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41080" y="28346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auth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183880" y="3337560"/>
            <a:ext cx="3200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Single-account admin gate with hardened RLS on all writes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4297680"/>
            <a:ext cx="356616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7240" y="4526280"/>
            <a:ext cx="320040" cy="320040"/>
          </a:xfrm>
          <a:prstGeom prst="ellipse">
            <a:avLst/>
          </a:prstGeom>
          <a:solidFill>
            <a:srgbClr val="6C5CE7"/>
          </a:solidFill>
          <a:ln w="12700">
            <a:solidFill>
              <a:srgbClr val="6C5CE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234440" y="448056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persistence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77240" y="4983480"/>
            <a:ext cx="3200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Assets, lofts and scans stored in Lovable Cloud storage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251960" y="4297680"/>
            <a:ext cx="356616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480560" y="4526280"/>
            <a:ext cx="320040" cy="320040"/>
          </a:xfrm>
          <a:prstGeom prst="ellipse">
            <a:avLst/>
          </a:prstGeom>
          <a:solidFill>
            <a:srgbClr val="6C5CE7"/>
          </a:solidFill>
          <a:ln w="12700">
            <a:solidFill>
              <a:srgbClr val="6C5CE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37760" y="448056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Cross-platform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480560" y="4983480"/>
            <a:ext cx="3200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Desktop, iOS/Android AR, Meta Quest VR &amp; AR from one URL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955280" y="4297680"/>
            <a:ext cx="356616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183880" y="4526280"/>
            <a:ext cx="320040" cy="320040"/>
          </a:xfrm>
          <a:prstGeom prst="ellipse">
            <a:avLst/>
          </a:prstGeom>
          <a:solidFill>
            <a:srgbClr val="6C5CE7"/>
          </a:solidFill>
          <a:ln w="12700">
            <a:solidFill>
              <a:srgbClr val="6C5CE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41080" y="448056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install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183880" y="4983480"/>
            <a:ext cx="3200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WebXR — no app store, no APK, no side-loading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upload to walkthrough in minutes.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926080"/>
            <a:ext cx="2148840" cy="1280160"/>
          </a:xfrm>
          <a:prstGeom prst="roundRect">
            <a:avLst>
              <a:gd name="adj" fmla="val 10000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97180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329184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2697480" y="2926080"/>
            <a:ext cx="182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2880360" y="2926080"/>
            <a:ext cx="2148840" cy="1280160"/>
          </a:xfrm>
          <a:prstGeom prst="roundRect">
            <a:avLst>
              <a:gd name="adj" fmla="val 10000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80360" y="297180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880360" y="329184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Preview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029200" y="2926080"/>
            <a:ext cx="182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5212080" y="2926080"/>
            <a:ext cx="2148840" cy="1280160"/>
          </a:xfrm>
          <a:prstGeom prst="roundRect">
            <a:avLst>
              <a:gd name="adj" fmla="val 10000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0" y="297180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212080" y="329184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 a Loft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7360920" y="2926080"/>
            <a:ext cx="182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7543800" y="2926080"/>
            <a:ext cx="2148840" cy="1280160"/>
          </a:xfrm>
          <a:prstGeom prst="roundRect">
            <a:avLst>
              <a:gd name="adj" fmla="val 10000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43800" y="297180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543800" y="329184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AR / VR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9692640" y="2926080"/>
            <a:ext cx="182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875520" y="2926080"/>
            <a:ext cx="2148840" cy="1280160"/>
          </a:xfrm>
          <a:prstGeom prst="roundRect">
            <a:avLst>
              <a:gd name="adj" fmla="val 10000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0" y="297180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9875520" y="329184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548640" y="475488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asset. Same URL. Every surface — laptop, phone, Quest.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6C5CE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1945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27432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when you are.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548640" y="39319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8BE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 as admin and start curating your first loft.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6035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hexloft.app  ·  Built for Meta Quest, Web &amp; Mobile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home for every 3D asset.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19659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Upload, organize, and present 3D models across web, mobile AR, and Meta Quest VR/AR — from one clean, light-themed dashboard.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292608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3108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Management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3520440"/>
            <a:ext cx="3200400" cy="2514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library of models with metadata, thumbnails, and admin-only access. Persists across devices.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92608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3108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Immersive Viewer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0" y="3520440"/>
            <a:ext cx="3200400" cy="2514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3D viewer with orbit, pan, zoom, animations, and physically-based lighting.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138160" y="2926080"/>
            <a:ext cx="352044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66760" y="310896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/ VR Ready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66760" y="3520440"/>
            <a:ext cx="3063240" cy="2514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One-click hand-off to WebXR on Meta Quest. Room-scale AR with plane and mesh detection.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LIBRARY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asset library, always in reach.</a:t>
            </a:r>
            <a:endParaRPr lang="en-US" sz="4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468880"/>
            <a:ext cx="6949440" cy="3931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863840" y="265176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.glb, .gltf, .obj, .fbx, .stl and zipped bundles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3D thumbnails rendered via shared WebGL context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Search, filter, and tag by project or category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Cloud-persisted — same library on every device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Admin-only writes with hardened row-level security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branded VR lobby for your assets.</a:t>
            </a:r>
            <a:endParaRPr lang="en-US" sz="4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468880"/>
            <a:ext cx="6949440" cy="3931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863840" y="265176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Glowing HEX·LOFT wordmark and hexagonal pedestals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/ Dusk / Night loft moods with lighting transitions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 hex-mote particles and idle object bobbing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 multiple objects from the library into one scene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Animated humanoid avatar with IK arms and walk cycle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LOFTS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the real world into a loft.</a:t>
            </a:r>
            <a:endParaRPr lang="en-US" sz="4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468880"/>
            <a:ext cx="6949440" cy="3931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863840" y="265176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Quest mesh &amp; plane detection room scanner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Sweep your head to accumulate geometry with live HUD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Progressive fallbacks: mesh → plane → floor hit-test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scans as GLB, saved to your cloud library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Reload any custom loft and drop assets into it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VIEWER CONTROLS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interaction, mapped.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1106424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6032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383280" y="2560320"/>
            <a:ext cx="8138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Left-drag: orbit · Right-drag: pan · Scroll: zoom · Double-click: focus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18688"/>
            <a:ext cx="1106424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18688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/ Phone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83280" y="3218688"/>
            <a:ext cx="8138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finger: orbit · Two fingers: pinch-zoom &amp; pan · Tap: select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877056"/>
            <a:ext cx="1106424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877056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Quest — Controllers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83280" y="3877056"/>
            <a:ext cx="8138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 grab object · Grip: menu · Left stick: walk · Right stick: smooth turn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4535424"/>
            <a:ext cx="1106424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4535424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Quest — Hands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383280" y="4535424"/>
            <a:ext cx="8138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Pinch: grab &amp; release · Palm-up: HUD · Point: select · Two-hand pinch: scale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5193792"/>
            <a:ext cx="1106424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5193792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Grabbed Object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383280" y="5193792"/>
            <a:ext cx="8138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Move: hand/ray drag · Rotate: right stick X · Scale: left stick Y · Release: trigger up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5852160"/>
            <a:ext cx="1106424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585216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Animations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83280" y="5852160"/>
            <a:ext cx="8138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 / Pause · Timeline scrub · Loop toggle · Speed 0.25× – 2×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· META QUEST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reality that feels physical.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6334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understanding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29443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Plane, mesh, depth &amp; light estimation via WebXR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172200" y="25603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55080" y="26334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placement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355080" y="29443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Objects snap to the detected floor on entry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4747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5478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Hand-tracking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31520" y="38587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Pinch to grab, two-hand pinch to resize, point to select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172200" y="34747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55080" y="35478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door handle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355080" y="38587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Grab the handle and pull to open, push to close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43891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44622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Button press → tray eject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47731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button opens the door and slides the tray out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172200" y="43891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55080" y="44622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Contextual ray labels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55080" y="47731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Arrows and cues appear at the controller ray-tip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53035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53766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walkthrough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31520" y="56875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Multi-step tour with Play / Pause / Next AR HUD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172200" y="5303520"/>
            <a:ext cx="5440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E4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55080" y="537667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355080" y="5687568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Objects stay locked to real-world positions between sessions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 EXPERIENCE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through your library.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1115568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Thumbstick locomotion — left stick to walk, right stick to smooth turn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Animated humanoid avatar mirrors your head and hand movements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Grab, move, rotate and resize any object in real time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 multi-object scenes and save layout state per loft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 branding, hex pedestals and ambient motes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/ Dusk / Night moods for presentation lighting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5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Idle bobbing and subtle animation to bring the scene to life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HEX·LOFT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966960" y="274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Deck ·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6C5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ANIMATIONS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model, alive.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962656"/>
            <a:ext cx="11064240" cy="9144"/>
          </a:xfrm>
          <a:prstGeom prst="rect">
            <a:avLst/>
          </a:prstGeom>
          <a:solidFill>
            <a:srgbClr val="E4E6EE"/>
          </a:solidFill>
          <a:ln w="12700">
            <a:solidFill>
              <a:srgbClr val="E4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6517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GLTF animation clips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931920" y="265176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THREE.AnimationMixer runs embedded clips — including text overlays baked into models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511296"/>
            <a:ext cx="11064240" cy="9144"/>
          </a:xfrm>
          <a:prstGeom prst="rect">
            <a:avLst/>
          </a:prstGeom>
          <a:solidFill>
            <a:srgbClr val="E4E6EE"/>
          </a:solidFill>
          <a:ln w="12700">
            <a:solidFill>
              <a:srgbClr val="E4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20040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 / Pause / Loop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931920" y="32004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HUD controls on desktop, mobile AR and Quest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059936"/>
            <a:ext cx="11064240" cy="9144"/>
          </a:xfrm>
          <a:prstGeom prst="rect">
            <a:avLst/>
          </a:prstGeom>
          <a:solidFill>
            <a:srgbClr val="E4E6EE"/>
          </a:solidFill>
          <a:ln w="12700">
            <a:solidFill>
              <a:srgbClr val="E4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7490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Rotation controls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931920" y="37490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Yaw, pitch and free-rotate in AR and VR — both stick and hand-drag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4608576"/>
            <a:ext cx="11064240" cy="9144"/>
          </a:xfrm>
          <a:prstGeom prst="rect">
            <a:avLst/>
          </a:prstGeom>
          <a:solidFill>
            <a:srgbClr val="E4E6EE"/>
          </a:solidFill>
          <a:ln w="12700">
            <a:solidFill>
              <a:srgbClr val="E4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29768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Resize / Scale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931920" y="429768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Uniform scale via stick, or two-hand pinch in hand-tracking mode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5157216"/>
            <a:ext cx="11064240" cy="9144"/>
          </a:xfrm>
          <a:prstGeom prst="rect">
            <a:avLst/>
          </a:prstGeom>
          <a:solidFill>
            <a:srgbClr val="E4E6EE"/>
          </a:solidFill>
          <a:ln w="12700">
            <a:solidFill>
              <a:srgbClr val="E4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8463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tours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931920" y="484632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Scripted step-through with pulsing highlights and 3D labels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5705856"/>
            <a:ext cx="11064240" cy="9144"/>
          </a:xfrm>
          <a:prstGeom prst="rect">
            <a:avLst/>
          </a:prstGeom>
          <a:solidFill>
            <a:srgbClr val="E4E6EE"/>
          </a:solidFill>
          <a:ln w="12700">
            <a:solidFill>
              <a:srgbClr val="E4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53949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Idle life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931920" y="539496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Objects bob gently on their pedestals when untouched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2026-07-21T10:43:42Z</dcterms:created>
  <dcterms:modified xsi:type="dcterms:W3CDTF">2026-07-21T10:43:42Z</dcterms:modified>
</cp:coreProperties>
</file>